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81E0B84-4D8E-4195-912D-21A48C1DF8E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3174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4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9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1750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3175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75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3175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31760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6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768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769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6511B9-8AD6-4FE4-BDE1-E798F6226A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770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34885-1B7D-40F3-B9CB-7B9549A10D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2C26C-C452-4252-8F39-011191EF01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87F90-C5ED-4F61-B852-4D67592B26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BDF79-CB2D-470C-9738-CF534C3948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2948D-0DF6-4140-A868-A06A4AE58B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3726C-76F7-4717-BE32-021CAD5E8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1F92C-A90D-481C-9908-662BF23A22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D240A-A10B-4F60-BE3A-E17224E797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BA617-417B-450C-AED7-5256F0A202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ED32A-ED3D-440A-B2F6-4FA5C40580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079E813-9975-4927-893A-70B61EBAC5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307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7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307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3073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4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4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074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074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02A0F2C-249C-496D-93A4-955BCB2727F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 spd="slow">
    <p:pull dir="d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Major World Religions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World Cultures</a:t>
            </a:r>
          </a:p>
          <a:p>
            <a:r>
              <a:rPr lang="en-US"/>
              <a:t>2011-2012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5 major world Religions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200"/>
              <a:t>Christianity</a:t>
            </a:r>
          </a:p>
          <a:p>
            <a:r>
              <a:rPr lang="en-US" sz="3200"/>
              <a:t>Islam</a:t>
            </a:r>
          </a:p>
          <a:p>
            <a:r>
              <a:rPr lang="en-US" sz="3200"/>
              <a:t>Hinduism</a:t>
            </a:r>
          </a:p>
          <a:p>
            <a:r>
              <a:rPr lang="en-US" sz="3200"/>
              <a:t>Buddhism</a:t>
            </a:r>
          </a:p>
          <a:p>
            <a:r>
              <a:rPr lang="en-US" sz="3200"/>
              <a:t>Judaism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Other world religions:</a:t>
            </a:r>
          </a:p>
          <a:p>
            <a:pPr lvl="1"/>
            <a:r>
              <a:rPr lang="en-US"/>
              <a:t>Baha‘i</a:t>
            </a:r>
          </a:p>
          <a:p>
            <a:pPr lvl="1"/>
            <a:r>
              <a:rPr lang="en-US"/>
              <a:t>Confucianism</a:t>
            </a:r>
          </a:p>
          <a:p>
            <a:pPr lvl="1"/>
            <a:r>
              <a:rPr lang="en-US"/>
              <a:t>Jainism</a:t>
            </a:r>
          </a:p>
          <a:p>
            <a:pPr lvl="1"/>
            <a:r>
              <a:rPr lang="en-US"/>
              <a:t>Shinto</a:t>
            </a:r>
          </a:p>
          <a:p>
            <a:pPr lvl="1"/>
            <a:r>
              <a:rPr lang="en-US"/>
              <a:t>Sikhism</a:t>
            </a:r>
          </a:p>
          <a:p>
            <a:pPr lvl="1"/>
            <a:r>
              <a:rPr lang="en-US"/>
              <a:t>Taoism</a:t>
            </a:r>
          </a:p>
          <a:p>
            <a:pPr lvl="1"/>
            <a:r>
              <a:rPr lang="en-US"/>
              <a:t>Zoroastrianism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Top Ten Organized Religions of the World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Statistics of the world's religions are only very rough approximations.</a:t>
            </a:r>
          </a:p>
          <a:p>
            <a:r>
              <a:rPr lang="en-US" sz="2400"/>
              <a:t>Aside from Christianity, few religions, if any, attempt to keep statistical records; and even Protestants and Catholics employ different methods of counting members.</a:t>
            </a:r>
            <a:endParaRPr lang="en-US" sz="2400" b="1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600200"/>
            <a:ext cx="4724400" cy="4495800"/>
          </a:xfrm>
        </p:spPr>
        <p:txBody>
          <a:bodyPr/>
          <a:lstStyle/>
          <a:p>
            <a:r>
              <a:rPr lang="en-US" sz="2200" b="1"/>
              <a:t>Christianity 2.1 billion 33.0%</a:t>
            </a:r>
          </a:p>
          <a:p>
            <a:r>
              <a:rPr lang="en-US" sz="2200" b="1"/>
              <a:t>Islam 1.5 billion 21%</a:t>
            </a:r>
          </a:p>
          <a:p>
            <a:r>
              <a:rPr lang="en-US" sz="2200" b="1"/>
              <a:t>Hinduism 900 million14%</a:t>
            </a:r>
          </a:p>
          <a:p>
            <a:r>
              <a:rPr lang="en-US" sz="2200" b="1"/>
              <a:t>Buddhism 376 million 6%</a:t>
            </a:r>
          </a:p>
          <a:p>
            <a:r>
              <a:rPr lang="en-US" sz="2200" b="1"/>
              <a:t>Sikhism 23 million 0.36%</a:t>
            </a:r>
          </a:p>
          <a:p>
            <a:r>
              <a:rPr lang="en-US" sz="2200" b="1"/>
              <a:t>Judaism 14 million 0.22%</a:t>
            </a:r>
          </a:p>
          <a:p>
            <a:r>
              <a:rPr lang="en-US" sz="2200" b="1"/>
              <a:t>Bahaism 7 million 0.1%</a:t>
            </a:r>
          </a:p>
          <a:p>
            <a:r>
              <a:rPr lang="en-US" sz="2200" b="1"/>
              <a:t>Confucianism 6.3 million 0.1%</a:t>
            </a:r>
          </a:p>
          <a:p>
            <a:r>
              <a:rPr lang="en-US" sz="2200" b="1"/>
              <a:t>Jainism 4.2 million 0.1%</a:t>
            </a:r>
          </a:p>
          <a:p>
            <a:r>
              <a:rPr lang="en-US" sz="2200" b="1"/>
              <a:t>Shintoism 4 million 0.0%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Christianity</a:t>
            </a:r>
          </a:p>
        </p:txBody>
      </p:sp>
      <p:graphicFrame>
        <p:nvGraphicFramePr>
          <p:cNvPr id="34860" name="Group 44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382000" cy="5252720"/>
        </p:xfrm>
        <a:graphic>
          <a:graphicData uri="http://schemas.openxmlformats.org/drawingml/2006/table">
            <a:tbl>
              <a:tblPr/>
              <a:tblGrid>
                <a:gridCol w="1552575"/>
                <a:gridCol w="6829425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Jesus Christ, who was crucified around A.D. 30 in Jerusalem.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 many gods?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Holy writings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Bible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Beliefs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Jesus taught love of God and neighbor and a concern for justice.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1054 Christians separated into the Eastern Orthodox Church and the Roman Catholic Church. In the early 1500s the major Protestant groups (Lutheran, Presbyterian, and Episcopalian) came into being. A variety of other groups have since developed.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Through its mission work, Christianity has spread to most parts of the globe.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7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Islam</a:t>
            </a:r>
          </a:p>
        </p:txBody>
      </p:sp>
      <p:graphicFrame>
        <p:nvGraphicFramePr>
          <p:cNvPr id="35887" name="Group 4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6000"/>
        </p:xfrm>
        <a:graphic>
          <a:graphicData uri="http://schemas.openxmlformats.org/drawingml/2006/table">
            <a:tbl>
              <a:tblPr/>
              <a:tblGrid>
                <a:gridCol w="1524000"/>
                <a:gridCol w="67056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Muhammad, who was born in A.D. 570 at Mecca, in Saudi Arabia.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 many gods?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One, Allah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Holy writings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Koran (Qu’ran)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Beliefs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Five Pillars, or main duties, are: profession of faith; prayer 5 times a day; charitable giving; fasting during the month of Ramadan; and pilgrimage to Mecca at least once.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Almost 90% of Muslims are Sunnis. Shiites are the second-largest group. The Shiites split from the Sunnis in 632 when Muhammad died.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Islam is the main religion of the Middle East, Asia, and the north of Africa.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1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Hinduism</a:t>
            </a:r>
          </a:p>
        </p:txBody>
      </p:sp>
      <p:graphicFrame>
        <p:nvGraphicFramePr>
          <p:cNvPr id="36913" name="Group 4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60900"/>
        </p:xfrm>
        <a:graphic>
          <a:graphicData uri="http://schemas.openxmlformats.org/drawingml/2006/table">
            <a:tbl>
              <a:tblPr/>
              <a:tblGrid>
                <a:gridCol w="1524000"/>
                <a:gridCol w="67056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Hinduism has no founder. The oldest religion, it may date to prehistoric times.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 many gods?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(all gods and goddesses are considered different forms of one Supreme Being.)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Holy writings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most ancient are the four Vedas.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Beliefs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Reincarnation states that all living things are caught in a cycle of death and rebirth. Life is ruled by the laws of karma, in which rebirth depends on moral behavior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single belief system unites Hindus. A Hindu can believe in only one god, in many, or in none.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Hinduism is practiced by more than 80% of India's population.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5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Buddhism</a:t>
            </a:r>
          </a:p>
        </p:txBody>
      </p:sp>
      <p:graphicFrame>
        <p:nvGraphicFramePr>
          <p:cNvPr id="37938" name="Group 5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35220"/>
        </p:xfrm>
        <a:graphic>
          <a:graphicData uri="http://schemas.openxmlformats.org/drawingml/2006/table">
            <a:tbl>
              <a:tblPr/>
              <a:tblGrid>
                <a:gridCol w="1524000"/>
                <a:gridCol w="67056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Siddhartha Gautama, called the Buddha, in the 4th or 5th century B.C. in India.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 many gods?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None, but there are enlightened beings (Buddhas)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Holy writings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most important are the Tripitaka, the Mahayana Sutras, Tantra, and Zen texts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Beliefs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Four Noble Truths: (1) all beings suffer; (2) desire—for possessions, power, and so on—causes suffering; (3) desire can be overcome; and (4) the path that leads away from desire is the Eightfold Path (the Middle Way).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Theravada (Way of the Elders) and Mahayana (Greater Vehicle) are the two main types.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Buddhism is the main religion in many Asian countries.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9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Judaism</a:t>
            </a:r>
          </a:p>
        </p:txBody>
      </p:sp>
      <p:graphicFrame>
        <p:nvGraphicFramePr>
          <p:cNvPr id="38963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265420"/>
        </p:xfrm>
        <a:graphic>
          <a:graphicData uri="http://schemas.openxmlformats.org/drawingml/2006/table">
            <a:tbl>
              <a:tblPr/>
              <a:tblGrid>
                <a:gridCol w="1524000"/>
                <a:gridCol w="67056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Hebrew leader Abraham founded Judaism around 2000 B.C. Moses gave the Jews the Torah around 1250 B.C.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 many gods?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Holy writings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most important are the Torah, or the first five books of Moses. Others include Judaism's oral tradition, the written form of which is known as the Talmud.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Beliefs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Jews believe in the laws of God and the words of the prophets. In Judaism, however, actions are more important than beliefs.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three main types are Orthodox, Conservative, and Reform. Conservative Jews follow most traditional practices, but less strictly than the Orthodox. Reform Jews are the least traditional.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There are large Jewish populations in Israel and the U.S.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Religions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229600" cy="4876800"/>
          </a:xfr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sz="2200" u="sng"/>
              <a:t>Baha‘i:</a:t>
            </a:r>
            <a:r>
              <a:rPr lang="en-US" sz="2200"/>
              <a:t> a religion founded in Iran in 1863 by Husayn </a:t>
            </a:r>
            <a:r>
              <a:rPr lang="ar-SA" sz="2200"/>
              <a:t>ع</a:t>
            </a:r>
            <a:r>
              <a:rPr lang="en-US" sz="2200"/>
              <a:t>Alī (called Bahaullah) teaching the essential worth of all religions, the unity of all races, and the equality of the sexes.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200" u="sng"/>
              <a:t>Confucianism:</a:t>
            </a:r>
            <a:r>
              <a:rPr lang="en-US" sz="2200"/>
              <a:t> the system of ethics, education, and statesmanship taught by Confucius, a Chinese philosopher and his disciples, stressing love for humanity, ancestor worship, reverence for parents, and harmony in thought and conduct.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200" u="sng"/>
              <a:t>Jainism:</a:t>
            </a:r>
            <a:r>
              <a:rPr lang="en-US" sz="2200"/>
              <a:t> a dualistic religion founded in the 6th century b.c. as a revolt against current Hinduism and emphasizing the perfectibility of human nature and liberation of the soul, esp. through asceticism and nonviolence toward all living creatures.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200" u="sng"/>
              <a:t>Shinto:</a:t>
            </a:r>
            <a:r>
              <a:rPr lang="en-US" sz="2200"/>
              <a:t> the native religion of Japan, primarily a system of nature and ancestor worship.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Religions (cont.)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US" sz="2200" u="sng"/>
              <a:t>Sikhism:</a:t>
            </a:r>
            <a:r>
              <a:rPr lang="en-US" sz="2200"/>
              <a:t> a monotheistic religion, founded in the Punjab c1500 by the guru Nanak, that refuses to recognize the Hindu caste system or the Brahmanical priesthood and forbids magic, idolatry, and pilgrimages. </a:t>
            </a:r>
          </a:p>
          <a:p>
            <a:pPr lvl="1">
              <a:buFontTx/>
              <a:buNone/>
            </a:pPr>
            <a:r>
              <a:rPr lang="en-US" sz="2200" u="sng"/>
              <a:t>Taoism:</a:t>
            </a:r>
            <a:r>
              <a:rPr lang="en-US" sz="2200"/>
              <a:t> the philosophical system evolved by Lao-tzu and Chuang-tzu, advocating a life of complete simplicity and naturalness and of noninterference with the course of natural events, in order to attain a happy existence in harmony with the Tao. </a:t>
            </a:r>
          </a:p>
          <a:p>
            <a:pPr lvl="1">
              <a:buFontTx/>
              <a:buNone/>
            </a:pPr>
            <a:r>
              <a:rPr lang="en-US" sz="2200" u="sng"/>
              <a:t>Zoroastrianism:</a:t>
            </a:r>
            <a:r>
              <a:rPr lang="en-US" sz="2200"/>
              <a:t> an Iranian religion, founded c600b.c.by Zoroaster, the principal beliefs of which are in the existence of a supreme deity, Ahura Mazda, and in a cosmic struggle between a spirit of good, Spenta Mainyu, and a spirit of evil, Angra Mainyu. Pre-Islam</a:t>
            </a:r>
          </a:p>
          <a:p>
            <a:endParaRPr lang="en-US" sz="220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Bibliography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The Major Faiths (concise table)." Infoplease. © 2000–2007 Pearson Education, publishing as Infoplease. 25 Aug. 2011 &lt;http://www.infoplease.com/ipa/A0921143.html&gt;. </a:t>
            </a:r>
          </a:p>
          <a:p>
            <a:r>
              <a:rPr lang="en-US" sz="1800"/>
              <a:t>Top Ten Organized Religions of the World." Infoplease. © 2000–2007 Pearson Education, publishing as Infoplease. 25 Aug. 2011 &lt;http://www.infoplease.com/ipa/A0904108.html&gt;. </a:t>
            </a:r>
          </a:p>
          <a:p>
            <a:endParaRPr lang="en-US" sz="180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6">
      <a:dk1>
        <a:srgbClr val="809296"/>
      </a:dk1>
      <a:lt1>
        <a:srgbClr val="FFFFFF"/>
      </a:lt1>
      <a:dk2>
        <a:srgbClr val="6699FF"/>
      </a:dk2>
      <a:lt2>
        <a:srgbClr val="B3EDFF"/>
      </a:lt2>
      <a:accent1>
        <a:srgbClr val="FF9933"/>
      </a:accent1>
      <a:accent2>
        <a:srgbClr val="FFAA99"/>
      </a:accent2>
      <a:accent3>
        <a:srgbClr val="B8CAFF"/>
      </a:accent3>
      <a:accent4>
        <a:srgbClr val="DADADA"/>
      </a:accent4>
      <a:accent5>
        <a:srgbClr val="FFCAAD"/>
      </a:accent5>
      <a:accent6>
        <a:srgbClr val="E79A8A"/>
      </a:accent6>
      <a:hlink>
        <a:srgbClr val="FFCFAB"/>
      </a:hlink>
      <a:folHlink>
        <a:srgbClr val="CC99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48</TotalTime>
  <Words>1057</Words>
  <Application>Microsoft Office PowerPoint</Application>
  <PresentationFormat>On-screen Show (4:3)</PresentationFormat>
  <Paragraphs>107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Mountain Top</vt:lpstr>
      <vt:lpstr>Major World Religions</vt:lpstr>
      <vt:lpstr>The 5 major world Religions</vt:lpstr>
      <vt:lpstr>Top Ten Organized Religions of the World</vt:lpstr>
      <vt:lpstr>Christianity</vt:lpstr>
      <vt:lpstr>Islam</vt:lpstr>
      <vt:lpstr>Hinduism</vt:lpstr>
      <vt:lpstr>Buddhism</vt:lpstr>
      <vt:lpstr>Judaism</vt:lpstr>
      <vt:lpstr>Other Religions</vt:lpstr>
      <vt:lpstr>Other Religions (cont.)</vt:lpstr>
      <vt:lpstr>Bibliography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World Religions</dc:title>
  <dc:creator>tshepherd</dc:creator>
  <cp:lastModifiedBy>LISDUser</cp:lastModifiedBy>
  <cp:revision>11</cp:revision>
  <dcterms:created xsi:type="dcterms:W3CDTF">2011-08-25T13:41:20Z</dcterms:created>
  <dcterms:modified xsi:type="dcterms:W3CDTF">2013-04-26T15:09:57Z</dcterms:modified>
</cp:coreProperties>
</file>